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8" r:id="rId3"/>
    <p:sldId id="257" r:id="rId4"/>
    <p:sldId id="261" r:id="rId5"/>
    <p:sldId id="264" r:id="rId6"/>
    <p:sldId id="266" r:id="rId7"/>
    <p:sldId id="262" r:id="rId8"/>
    <p:sldId id="259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6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-608" y="-112"/>
      </p:cViewPr>
      <p:guideLst>
        <p:guide orient="horz" pos="3751"/>
        <p:guide pos="9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ADC6A-83D1-8340-B254-798A598F7FC3}" type="datetimeFigureOut">
              <a:rPr lang="es-ES" smtClean="0"/>
              <a:t>08/02/14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A039F-9793-3C4D-9F72-EACC24E597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8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08/02/14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08/02/14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08/02/14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08/02/14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08/02/14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08/02/14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08/02/14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08/02/14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08/02/14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08/02/14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08/02/14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08/02/14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08/02/14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08/02/14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osesande.com/2012/09/24/guia-didactica-exito-para-perdedores/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osdetextogratis.com/fotos/1283347707_JK7j.pdf" TargetMode="External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osdetextogratis.com/fotos/1282575242_oVXh.pdf" TargetMode="External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osdetextogratis.com/fotos/1346663876_HTJy.pdf" TargetMode="External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osdetextogratis.com/fotos/1346622334_bZBk.pdf" TargetMode="External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osdetextogratis.com/fotos/1346623069_sFrg.pdf" TargetMode="External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osdetextogratis.com/fotos/1346685421_kNx5.pdf" TargetMode="External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partiendoconocimiento.files.wordpress.com/2010/01/marketing-mix-en-ipad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osesande.com/2012/10/05/entrevista-a-david-cantolla-segunda-part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osesande.com/2010/12/07/marketing-entrevista-a-jorge-garcia-del-arc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osesande.com/2010/12/03/abriendo-la-puerta-a-jesus-manuel-gomez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osesande.com/2011/05/29/el-comic-de-hermeneu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hyperlink" Target="https://www.youtube.com/watch?v=zirPtmLHaHc&amp;feature=youtu.b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vUMQMqqB6Q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ojaderouter.com/emprendedores/reto-cinco-euros-stanford/971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jpg"/><Relationship Id="rId5" Type="http://schemas.openxmlformats.org/officeDocument/2006/relationships/hyperlink" Target="http://www.upsocl.com/inspiracion/leon-nacio-sin-una-mano-no-creeras-lo-que-su-papa-hizo-para-el-es-de-otra-dimension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osesande.com/2014/01/10/las-impresoras-3d-que-imprimen-comida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stiopolis.com/canales5/emp/ochentapy.htm" TargetMode="External"/><Relationship Id="rId3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brosdetextogratis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osdetextogratis.com/fotos/1282577221_m9mz.pdf" TargetMode="Externa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osdetextogratis.com/fotos/1291592417_5nRM.pdf" TargetMode="External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3776" y="3041459"/>
            <a:ext cx="7922986" cy="1049343"/>
          </a:xfrm>
        </p:spPr>
        <p:txBody>
          <a:bodyPr/>
          <a:lstStyle/>
          <a:p>
            <a:r>
              <a:rPr lang="es-ES" dirty="0" smtClean="0"/>
              <a:t>“El docente emprendedor”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8380740" cy="987552"/>
          </a:xfrm>
        </p:spPr>
        <p:txBody>
          <a:bodyPr/>
          <a:lstStyle/>
          <a:p>
            <a:r>
              <a:rPr lang="es-ES" dirty="0" err="1" smtClean="0"/>
              <a:t>Jose</a:t>
            </a:r>
            <a:r>
              <a:rPr lang="es-ES" dirty="0" smtClean="0"/>
              <a:t> </a:t>
            </a:r>
            <a:r>
              <a:rPr lang="es-ES" dirty="0" err="1" smtClean="0"/>
              <a:t>Sande</a:t>
            </a:r>
            <a:r>
              <a:rPr lang="es-ES" dirty="0" smtClean="0"/>
              <a:t>				      Valencia, febrero 2014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592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Mis materiales aprender a emprender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4" y="2062440"/>
            <a:ext cx="1742621" cy="273167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336397" y="6211413"/>
            <a:ext cx="4552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hlinkClick r:id="rId3"/>
              </a:rPr>
              <a:t>Guía didáctica Éxito para perdedores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3" name="Imagen 2" descr="Captura de pantalla 2014-01-10 a las 13.44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326" y="2062439"/>
            <a:ext cx="2682836" cy="3921068"/>
          </a:xfrm>
          <a:prstGeom prst="rect">
            <a:avLst/>
          </a:prstGeom>
        </p:spPr>
      </p:pic>
      <p:pic>
        <p:nvPicPr>
          <p:cNvPr id="4" name="Imagen 3" descr="Captura de pantalla 2014-01-10 a las 13.45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25" y="1981748"/>
            <a:ext cx="2603025" cy="40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6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Mis materiales aprender a emprender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" y="2749331"/>
            <a:ext cx="2996408" cy="21521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698705" y="5905268"/>
            <a:ext cx="6678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hlinkClick r:id="rId3"/>
              </a:rPr>
              <a:t>Libro de texto gratis     Iniciativa emprendedora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3" name="Imagen 2" descr="Captura de pantalla 2014-01-10 a las 13.49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214" y="2431355"/>
            <a:ext cx="4432762" cy="295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6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Mis materiales aprender a emprender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58" y="3000139"/>
            <a:ext cx="3433306" cy="245322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676525" y="6011863"/>
            <a:ext cx="4283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hlinkClick r:id="rId3"/>
              </a:rPr>
              <a:t>Ejemplo práctico  Plan de Empresa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3" name="Imagen 2" descr="Captura de pantalla 2014-01-10 a las 13.53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49" y="2647497"/>
            <a:ext cx="4346336" cy="285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0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Mis materiales aprender a emprender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37" y="1961158"/>
            <a:ext cx="2757434" cy="399673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025630" y="6107254"/>
            <a:ext cx="7698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      </a:t>
            </a:r>
            <a:r>
              <a:rPr lang="es-ES" sz="2000" dirty="0" smtClean="0">
                <a:solidFill>
                  <a:schemeClr val="bg1"/>
                </a:solidFill>
                <a:hlinkClick r:id="rId3"/>
              </a:rPr>
              <a:t>3.405 minutos de  Vídeos de empresa  y emprendedores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4" name="Imagen 3" descr="Captura de pantalla 2014-01-10 a las 13.59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60" y="1859305"/>
            <a:ext cx="3198177" cy="42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Mis materiales aprender a emprender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8" y="2299971"/>
            <a:ext cx="2757434" cy="215168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20458" y="5450056"/>
            <a:ext cx="3198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hlinkClick r:id="rId3"/>
              </a:rPr>
              <a:t>Aprender  oratoria e imitar a Luther King, Jobs, Obama, Brando…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3" name="Imagen 2" descr="Captura de pantalla 2014-01-10 a las 14.05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803" y="2127074"/>
            <a:ext cx="5151045" cy="366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1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Mis materiales aprender a emprender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" y="1922689"/>
            <a:ext cx="2655575" cy="403519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254826" y="5969381"/>
            <a:ext cx="2754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  <a:hlinkClick r:id="rId3"/>
              </a:rPr>
              <a:t>Clásico libro sobre habilidades sociales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3" name="Imagen 2" descr="Captura de pantalla 2014-01-10 a las 14.08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72" y="2487705"/>
            <a:ext cx="4553522" cy="318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6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Mis materiales aprender a emprender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18" y="2070188"/>
            <a:ext cx="2655575" cy="38877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616491" y="6209580"/>
            <a:ext cx="676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  <a:hlinkClick r:id="rId3"/>
              </a:rPr>
              <a:t>Lecturas sobre casos actuales clasificadas por áreas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3" name="Imagen 2" descr="Captura de pantalla 2014-01-10 a las 14.10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36" y="1929053"/>
            <a:ext cx="3127048" cy="42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1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Mis materiales aprender a emprender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794113" y="5923100"/>
            <a:ext cx="6147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  <a:hlinkClick r:id="rId2"/>
              </a:rPr>
              <a:t>Aplicación del marketing mix al primer </a:t>
            </a:r>
            <a:r>
              <a:rPr lang="es-ES_tradnl" sz="2000" dirty="0" err="1" smtClean="0">
                <a:solidFill>
                  <a:schemeClr val="bg1"/>
                </a:solidFill>
                <a:hlinkClick r:id="rId2"/>
              </a:rPr>
              <a:t>iPad</a:t>
            </a:r>
            <a:r>
              <a:rPr lang="es-ES_tradnl" sz="2000" dirty="0" smtClean="0">
                <a:solidFill>
                  <a:schemeClr val="bg1"/>
                </a:solidFill>
                <a:hlinkClick r:id="rId2"/>
              </a:rPr>
              <a:t> 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5" name="Imagen 4" descr="Captura de pantalla 2014-01-10 a las 09.37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1" y="2496299"/>
            <a:ext cx="4301067" cy="2929007"/>
          </a:xfrm>
          <a:prstGeom prst="rect">
            <a:avLst/>
          </a:prstGeom>
        </p:spPr>
      </p:pic>
      <p:pic>
        <p:nvPicPr>
          <p:cNvPr id="6" name="Imagen 5" descr="Captura de pantalla 2014-01-10 a las 14.15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75" y="2693073"/>
            <a:ext cx="3845398" cy="256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8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Emprendedores en el aula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898792" y="5455907"/>
            <a:ext cx="3478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  <a:hlinkClick r:id="rId2"/>
              </a:rPr>
              <a:t>Entrevista a David </a:t>
            </a:r>
            <a:r>
              <a:rPr lang="es-ES_tradnl" sz="2000" dirty="0" err="1" smtClean="0">
                <a:solidFill>
                  <a:schemeClr val="bg1"/>
                </a:solidFill>
                <a:hlinkClick r:id="rId2"/>
              </a:rPr>
              <a:t>Cantolla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6" name="Imagen 5" descr="Captura de pantalla 2014-01-10 a las 09.43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" y="2231915"/>
            <a:ext cx="3606800" cy="3149939"/>
          </a:xfrm>
          <a:prstGeom prst="rect">
            <a:avLst/>
          </a:prstGeom>
        </p:spPr>
      </p:pic>
      <p:pic>
        <p:nvPicPr>
          <p:cNvPr id="8" name="Imagen 7" descr="pocoyo_un_exito_mundial_articuloApaisad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88" y="2384315"/>
            <a:ext cx="3721414" cy="28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4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Emprendedores en el aula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3877733" y="5655962"/>
            <a:ext cx="526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  <a:hlinkClick r:id="rId2"/>
              </a:rPr>
              <a:t>Entrevista Jorge García del Arco (Xupera)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2503183"/>
            <a:ext cx="3877734" cy="280326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88" y="2695017"/>
            <a:ext cx="3721414" cy="24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3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¿Por dónde empezar?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0255" y="1762300"/>
            <a:ext cx="7917065" cy="4602008"/>
          </a:xfrm>
        </p:spPr>
        <p:txBody>
          <a:bodyPr>
            <a:normAutofit fontScale="92500" lnSpcReduction="10000"/>
          </a:bodyPr>
          <a:lstStyle/>
          <a:p>
            <a:r>
              <a:rPr lang="es-ES" sz="3000" dirty="0" smtClean="0"/>
              <a:t>Mi historia como emprendedor</a:t>
            </a:r>
          </a:p>
          <a:p>
            <a:pPr marL="0" indent="0">
              <a:buNone/>
            </a:pPr>
            <a:r>
              <a:rPr lang="es-ES" sz="2000" dirty="0" smtClean="0"/>
              <a:t>    ¿Qué pinta un funcionario docente en el mundo empresarial?</a:t>
            </a:r>
          </a:p>
          <a:p>
            <a:r>
              <a:rPr lang="es-ES" sz="3000" dirty="0" smtClean="0"/>
              <a:t>Mis materiales aprender a emprender</a:t>
            </a:r>
          </a:p>
          <a:p>
            <a:pPr marL="0" indent="0">
              <a:buNone/>
            </a:pPr>
            <a:r>
              <a:rPr lang="es-ES" sz="2000" dirty="0" smtClean="0"/>
              <a:t>      Buscando el camino…</a:t>
            </a:r>
          </a:p>
          <a:p>
            <a:r>
              <a:rPr lang="es-ES" sz="3000" dirty="0" smtClean="0"/>
              <a:t>Emprendedores en el aula</a:t>
            </a:r>
          </a:p>
          <a:p>
            <a:pPr marL="0" indent="0">
              <a:buNone/>
            </a:pPr>
            <a:r>
              <a:rPr lang="es-ES" sz="2000" dirty="0" smtClean="0"/>
              <a:t>      Derribando muros</a:t>
            </a:r>
          </a:p>
          <a:p>
            <a:r>
              <a:rPr lang="es-ES" sz="3000" dirty="0" smtClean="0"/>
              <a:t>Tendencias para aplicar en clase</a:t>
            </a:r>
            <a:endParaRPr lang="es-ES" sz="3000" dirty="0"/>
          </a:p>
          <a:p>
            <a:pPr marL="0" indent="0">
              <a:buNone/>
            </a:pPr>
            <a:r>
              <a:rPr lang="es-ES" sz="1400" dirty="0"/>
              <a:t>      </a:t>
            </a:r>
            <a:r>
              <a:rPr lang="es-ES" sz="1400" dirty="0" smtClean="0"/>
              <a:t>  </a:t>
            </a:r>
            <a:r>
              <a:rPr lang="es-ES" sz="2000" dirty="0"/>
              <a:t> </a:t>
            </a:r>
            <a:r>
              <a:rPr lang="es-ES" sz="2000" dirty="0" smtClean="0"/>
              <a:t>El reto de los  </a:t>
            </a:r>
            <a:r>
              <a:rPr lang="es-ES" sz="2000" dirty="0"/>
              <a:t>5 </a:t>
            </a:r>
            <a:r>
              <a:rPr lang="es-ES" sz="2000" dirty="0" smtClean="0"/>
              <a:t>euros </a:t>
            </a:r>
            <a:r>
              <a:rPr lang="es-ES" sz="2000" dirty="0"/>
              <a:t>y las impresoras </a:t>
            </a:r>
            <a:r>
              <a:rPr lang="es-ES" sz="2000" dirty="0" smtClean="0"/>
              <a:t>3D/ Negociando con China</a:t>
            </a: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704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Emprendedores en el aula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3877733" y="5655962"/>
            <a:ext cx="526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hlinkClick r:id="rId2"/>
              </a:rPr>
              <a:t>Entrevista a Jesús Manuel Gómez (Nabunbu)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76" y="2170084"/>
            <a:ext cx="2968922" cy="320357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0" y="2390218"/>
            <a:ext cx="3685684" cy="27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0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Emprendedores en el aula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5720425" y="5476294"/>
            <a:ext cx="2529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hlinkClick r:id="rId2"/>
              </a:rPr>
              <a:t>Hermeneus , del productor a la mesa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76" y="2753515"/>
            <a:ext cx="2968922" cy="23693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5" y="2163705"/>
            <a:ext cx="3207940" cy="34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0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Emprendedores en el aula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5593286" y="5476294"/>
            <a:ext cx="2656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hlinkClick r:id="rId2"/>
              </a:rPr>
              <a:t>Dinaru, gestión de las finanzas personales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76" y="2968792"/>
            <a:ext cx="2968922" cy="19992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3" y="2773675"/>
            <a:ext cx="4216875" cy="256564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12888" y="5715308"/>
            <a:ext cx="236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Mensaje para </a:t>
            </a:r>
            <a:r>
              <a:rPr lang="es-ES" dirty="0" smtClean="0">
                <a:hlinkClick r:id="rId5"/>
              </a:rPr>
              <a:t>jóvenes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787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Tendencias para aplicar en clase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961915" y="4724977"/>
            <a:ext cx="3349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smtClean="0">
                <a:solidFill>
                  <a:schemeClr val="bg1"/>
                </a:solidFill>
                <a:hlinkClick r:id="rId2"/>
              </a:rPr>
              <a:t> El reto de los cinco euros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62" y="2551050"/>
            <a:ext cx="4053192" cy="1867406"/>
          </a:xfrm>
          <a:prstGeom prst="rect">
            <a:avLst/>
          </a:prstGeom>
        </p:spPr>
      </p:pic>
      <p:pic>
        <p:nvPicPr>
          <p:cNvPr id="3" name="Imagen 2" descr="cycl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071" y="3756583"/>
            <a:ext cx="3200383" cy="213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2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Tendencias para aplicar en clase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614572" y="5148623"/>
            <a:ext cx="3866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smtClean="0">
                <a:solidFill>
                  <a:schemeClr val="bg1"/>
                </a:solidFill>
                <a:hlinkClick r:id="rId2"/>
              </a:rPr>
              <a:t>Plan de empresa basado en impresoras 3D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" y="2281637"/>
            <a:ext cx="3255423" cy="30269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071" y="2484760"/>
            <a:ext cx="3200383" cy="180739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316071" y="4850472"/>
            <a:ext cx="32003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hlinkClick r:id="rId5"/>
              </a:rPr>
              <a:t>Prótesis: </a:t>
            </a:r>
          </a:p>
          <a:p>
            <a:endParaRPr lang="sk-SK" sz="2000" dirty="0" smtClean="0">
              <a:solidFill>
                <a:schemeClr val="bg1"/>
              </a:solidFill>
              <a:hlinkClick r:id="rId5"/>
            </a:endParaRPr>
          </a:p>
          <a:p>
            <a:r>
              <a:rPr lang="sk-SK" dirty="0" smtClean="0">
                <a:solidFill>
                  <a:schemeClr val="bg1"/>
                </a:solidFill>
                <a:hlinkClick r:id="rId5"/>
              </a:rPr>
              <a:t>PVP 20.000 dólares</a:t>
            </a:r>
          </a:p>
          <a:p>
            <a:r>
              <a:rPr lang="sk-SK" dirty="0" smtClean="0">
                <a:solidFill>
                  <a:schemeClr val="bg1"/>
                </a:solidFill>
                <a:hlinkClick r:id="rId5"/>
              </a:rPr>
              <a:t> Impresión 3D: 10$ 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1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Ejemplo de dinámica de clase: </a:t>
            </a:r>
            <a:br>
              <a:rPr lang="es-ES" sz="3200" dirty="0" smtClean="0"/>
            </a:br>
            <a:r>
              <a:rPr lang="es-ES" sz="3200" dirty="0" smtClean="0"/>
              <a:t>Negociando con China</a:t>
            </a:r>
            <a:endParaRPr lang="es-ES" sz="3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60964" y="5348678"/>
            <a:ext cx="4828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smtClean="0">
                <a:solidFill>
                  <a:schemeClr val="bg1"/>
                </a:solidFill>
              </a:rPr>
              <a:t>Contacto, contrato y modelo de negocio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4" y="2177752"/>
            <a:ext cx="3309280" cy="1888806"/>
          </a:xfrm>
          <a:prstGeom prst="rect">
            <a:avLst/>
          </a:prstGeom>
        </p:spPr>
      </p:pic>
      <p:pic>
        <p:nvPicPr>
          <p:cNvPr id="6" name="Imagen 5" descr="Captura de pantalla 2014-02-08 a las 08.27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09" y="2177752"/>
            <a:ext cx="3493319" cy="1719664"/>
          </a:xfrm>
          <a:prstGeom prst="rect">
            <a:avLst/>
          </a:prstGeom>
        </p:spPr>
      </p:pic>
      <p:pic>
        <p:nvPicPr>
          <p:cNvPr id="8" name="Imagen 7" descr="Captura de pantalla 2014-02-08 a las 08.29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87" y="4363617"/>
            <a:ext cx="3160141" cy="18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9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Y esto ha sido todo…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0547" y="1677300"/>
            <a:ext cx="9143433" cy="4182035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3600" dirty="0" smtClean="0"/>
              <a:t>¡Muchas gracias por vuestra atención!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9405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 historia como emprendedor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5174" y="2070846"/>
            <a:ext cx="7902613" cy="442717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Naufragio </a:t>
            </a:r>
            <a:r>
              <a:rPr lang="es-ES" dirty="0"/>
              <a:t>editorial </a:t>
            </a:r>
          </a:p>
          <a:p>
            <a:pPr marL="0" indent="0" algn="ctr">
              <a:buNone/>
            </a:pPr>
            <a:r>
              <a:rPr lang="es-ES" dirty="0"/>
              <a:t>(mala experiencia personal y peor decepción profesional)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               Pero las crisis pueden ser momentos de cambio…</a:t>
            </a:r>
          </a:p>
          <a:p>
            <a:pPr marL="0" indent="0" algn="ctr">
              <a:buNone/>
            </a:pPr>
            <a:endParaRPr lang="es-ES" dirty="0" smtClean="0"/>
          </a:p>
        </p:txBody>
      </p:sp>
      <p:pic>
        <p:nvPicPr>
          <p:cNvPr id="4" name="Imagen 3" descr="El-petrolero-Prestige-se-hundi_54313543237_54028874188_960_6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50" y="3703479"/>
            <a:ext cx="3232468" cy="21482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706328" y="1716903"/>
            <a:ext cx="1624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  2008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5959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 historia como emprendedor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5174" y="2070846"/>
            <a:ext cx="7902613" cy="44271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		    </a:t>
            </a:r>
          </a:p>
          <a:p>
            <a:pPr marL="0" indent="0" algn="ctr">
              <a:buNone/>
            </a:pPr>
            <a:r>
              <a:rPr lang="es-ES" dirty="0" smtClean="0"/>
              <a:t>La muerte del libro de texto</a:t>
            </a:r>
          </a:p>
          <a:p>
            <a:pPr marL="0" indent="0" algn="ctr">
              <a:buNone/>
            </a:pPr>
            <a:r>
              <a:rPr lang="es-ES" dirty="0" smtClean="0"/>
              <a:t>Nuevas tecnologías = Nueva forma de enseñar y… aprender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06328" y="4563753"/>
            <a:ext cx="1624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  2008</a:t>
            </a:r>
            <a:endParaRPr lang="es-ES" sz="4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494" y="1913494"/>
            <a:ext cx="4843743" cy="3358145"/>
          </a:xfrm>
          <a:prstGeom prst="rect">
            <a:avLst/>
          </a:prstGeom>
        </p:spPr>
      </p:pic>
      <p:pic>
        <p:nvPicPr>
          <p:cNvPr id="4" name="Imagen 3" descr="Captura de pantalla 2014-01-10 a las 13.15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2" y="3186774"/>
            <a:ext cx="24257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8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 historia como emprendedor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5174" y="2070846"/>
            <a:ext cx="7902613" cy="44271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		    </a:t>
            </a:r>
          </a:p>
          <a:p>
            <a:pPr marL="0" indent="0" algn="ctr">
              <a:buNone/>
            </a:pPr>
            <a:r>
              <a:rPr lang="es-ES" dirty="0" smtClean="0"/>
              <a:t>Burocracia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06328" y="4563753"/>
            <a:ext cx="1624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  </a:t>
            </a:r>
            <a:endParaRPr lang="es-ES" sz="4000" dirty="0"/>
          </a:p>
        </p:txBody>
      </p:sp>
      <p:pic>
        <p:nvPicPr>
          <p:cNvPr id="4" name="Imagen 3" descr="burocrac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64" y="2070846"/>
            <a:ext cx="4082248" cy="3514663"/>
          </a:xfrm>
          <a:prstGeom prst="rect">
            <a:avLst/>
          </a:prstGeom>
        </p:spPr>
      </p:pic>
      <p:pic>
        <p:nvPicPr>
          <p:cNvPr id="6" name="Imagen 5" descr="Captura de pantalla 2014-01-10 a las 13.17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012" y="2347750"/>
            <a:ext cx="5130800" cy="711200"/>
          </a:xfrm>
          <a:prstGeom prst="rect">
            <a:avLst/>
          </a:prstGeom>
        </p:spPr>
      </p:pic>
      <p:pic>
        <p:nvPicPr>
          <p:cNvPr id="8" name="Imagen 7" descr="Captura de pantalla 2014-01-10 a las 13.18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9" y="4096688"/>
            <a:ext cx="3372429" cy="174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5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 historia como emprendedor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5174" y="2070846"/>
            <a:ext cx="7902613" cy="44271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		   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</a:t>
            </a:r>
            <a:r>
              <a:rPr lang="es-ES" dirty="0" smtClean="0">
                <a:hlinkClick r:id="rId2"/>
              </a:rPr>
              <a:t>Emprender: misión imposible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	 </a:t>
            </a:r>
            <a:r>
              <a:rPr lang="es-ES" dirty="0" smtClean="0"/>
              <a:t>     </a:t>
            </a:r>
            <a:r>
              <a:rPr lang="es-ES" dirty="0" smtClean="0">
                <a:hlinkClick r:id="rId2"/>
              </a:rPr>
              <a:t> (Sólo 80% PYMES sobreviven 5 años)</a:t>
            </a:r>
            <a:endParaRPr lang="es-ES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3706328" y="4563753"/>
            <a:ext cx="1624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  </a:t>
            </a:r>
            <a:endParaRPr lang="es-ES" sz="4000" dirty="0"/>
          </a:p>
        </p:txBody>
      </p:sp>
      <p:pic>
        <p:nvPicPr>
          <p:cNvPr id="6" name="Imagen 5" descr="mision20imposi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57" y="2070846"/>
            <a:ext cx="4609053" cy="33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 historia como emprendedor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5174" y="2029129"/>
            <a:ext cx="7902613" cy="44271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		    </a:t>
            </a:r>
          </a:p>
          <a:p>
            <a:pPr marL="0" indent="0" algn="ctr">
              <a:buNone/>
            </a:pPr>
            <a:r>
              <a:rPr lang="es-ES" dirty="0" smtClean="0">
                <a:hlinkClick r:id="rId2"/>
              </a:rPr>
              <a:t>Probar, probar, probar…</a:t>
            </a:r>
            <a:r>
              <a:rPr lang="es-ES" dirty="0" smtClean="0"/>
              <a:t>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06328" y="4563753"/>
            <a:ext cx="1624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  </a:t>
            </a:r>
            <a:endParaRPr lang="es-ES" sz="4000" dirty="0"/>
          </a:p>
        </p:txBody>
      </p:sp>
      <p:pic>
        <p:nvPicPr>
          <p:cNvPr id="7" name="Marcador de contenido 11" descr="Captura de pantalla 2013-12-01 a las 21.02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" b="5809"/>
          <a:stretch>
            <a:fillRect/>
          </a:stretch>
        </p:blipFill>
        <p:spPr>
          <a:xfrm>
            <a:off x="2253464" y="2926846"/>
            <a:ext cx="4665648" cy="1989264"/>
          </a:xfrm>
          <a:prstGeom prst="rect">
            <a:avLst/>
          </a:prstGeom>
        </p:spPr>
      </p:pic>
      <p:pic>
        <p:nvPicPr>
          <p:cNvPr id="8" name="Imagen 7" descr="Captura de pantalla 2013-12-01 a las 21.04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" y="1985529"/>
            <a:ext cx="2255752" cy="1630169"/>
          </a:xfrm>
          <a:prstGeom prst="rect">
            <a:avLst/>
          </a:prstGeom>
        </p:spPr>
      </p:pic>
      <p:pic>
        <p:nvPicPr>
          <p:cNvPr id="9" name="Imagen 8" descr="Captura de pantalla 2013-12-01 a las 21.05.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757" y="1788117"/>
            <a:ext cx="2975502" cy="2277458"/>
          </a:xfrm>
          <a:prstGeom prst="rect">
            <a:avLst/>
          </a:prstGeom>
        </p:spPr>
      </p:pic>
      <p:pic>
        <p:nvPicPr>
          <p:cNvPr id="10" name="Imagen 9" descr="Captura de pantalla 2013-12-01 a las 21.06.1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" y="4563753"/>
            <a:ext cx="2436182" cy="1794484"/>
          </a:xfrm>
          <a:prstGeom prst="rect">
            <a:avLst/>
          </a:prstGeom>
        </p:spPr>
      </p:pic>
      <p:pic>
        <p:nvPicPr>
          <p:cNvPr id="11" name="Imagen 10" descr="Captura de pantalla 2013-12-01 a las 21.07.2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97" y="4606344"/>
            <a:ext cx="2524573" cy="16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7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Mis materiales aprender a emprender</a:t>
            </a:r>
            <a:endParaRPr lang="es-ES" dirty="0"/>
          </a:p>
        </p:txBody>
      </p:sp>
      <p:pic>
        <p:nvPicPr>
          <p:cNvPr id="7" name="Imagen 6" descr="empresa12ho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72" y="2334774"/>
            <a:ext cx="2863561" cy="355721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997960" y="6128682"/>
            <a:ext cx="547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smtClean="0">
                <a:solidFill>
                  <a:schemeClr val="bg1"/>
                </a:solidFill>
                <a:hlinkClick r:id="rId3"/>
              </a:rPr>
              <a:t>  Historias de empresas y emprendedores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3" name="Imagen 2" descr="Captura de pantalla 2014-01-10 a las 13.23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03" y="2334774"/>
            <a:ext cx="2709037" cy="376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6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Mis materiales aprender a emprender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30" y="2334774"/>
            <a:ext cx="2525049" cy="355721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33351" y="6235965"/>
            <a:ext cx="4255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hlinkClick r:id="rId3"/>
              </a:rPr>
              <a:t>Competencias del emprendedor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3" name="Imagen 2" descr="Captura de pantalla 2014-01-10 a las 13.27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17" y="2162310"/>
            <a:ext cx="2660764" cy="372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8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á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Hábitat.thmx</Template>
  <TotalTime>1450</TotalTime>
  <Words>350</Words>
  <Application>Microsoft Macintosh PowerPoint</Application>
  <PresentationFormat>Presentación en pantalla (4:3)</PresentationFormat>
  <Paragraphs>106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Hábitat</vt:lpstr>
      <vt:lpstr>“El docente emprendedor”</vt:lpstr>
      <vt:lpstr>¿Por dónde empezar?</vt:lpstr>
      <vt:lpstr>Mi historia como emprendedor</vt:lpstr>
      <vt:lpstr>Mi historia como emprendedor</vt:lpstr>
      <vt:lpstr>Mi historia como emprendedor</vt:lpstr>
      <vt:lpstr>Mi historia como emprendedor</vt:lpstr>
      <vt:lpstr>Mi historia como emprendedor</vt:lpstr>
      <vt:lpstr>Mis materiales aprender a emprender</vt:lpstr>
      <vt:lpstr>Mis materiales aprender a emprender</vt:lpstr>
      <vt:lpstr>Mis materiales aprender a emprender</vt:lpstr>
      <vt:lpstr>Mis materiales aprender a emprender</vt:lpstr>
      <vt:lpstr>Mis materiales aprender a emprender</vt:lpstr>
      <vt:lpstr>Mis materiales aprender a emprender</vt:lpstr>
      <vt:lpstr>Mis materiales aprender a emprender</vt:lpstr>
      <vt:lpstr>Mis materiales aprender a emprender</vt:lpstr>
      <vt:lpstr>Mis materiales aprender a emprender</vt:lpstr>
      <vt:lpstr>Mis materiales aprender a emprender</vt:lpstr>
      <vt:lpstr>Emprendedores en el aula</vt:lpstr>
      <vt:lpstr>Emprendedores en el aula</vt:lpstr>
      <vt:lpstr>Emprendedores en el aula</vt:lpstr>
      <vt:lpstr>Emprendedores en el aula</vt:lpstr>
      <vt:lpstr>Emprendedores en el aula</vt:lpstr>
      <vt:lpstr>Tendencias para aplicar en clase</vt:lpstr>
      <vt:lpstr>Tendencias para aplicar en clase</vt:lpstr>
      <vt:lpstr>Ejemplo de dinámica de clase:  Negociando con China</vt:lpstr>
      <vt:lpstr>Y esto ha sido todo…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“El docente emprendedor”</dc:title>
  <dc:subject/>
  <dc:creator>JOSE  SANDE</dc:creator>
  <cp:keywords/>
  <dc:description/>
  <cp:lastModifiedBy>JOSE  SANDE</cp:lastModifiedBy>
  <cp:revision>36</cp:revision>
  <dcterms:created xsi:type="dcterms:W3CDTF">2014-01-08T07:57:35Z</dcterms:created>
  <dcterms:modified xsi:type="dcterms:W3CDTF">2014-02-08T07:33:07Z</dcterms:modified>
  <cp:category/>
</cp:coreProperties>
</file>